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22" y="120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2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06/10/2016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6050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SIS-SS-CAPF-P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75177"/>
            <a:ext cx="12068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114300"/>
            <a:ext cx="8928101" cy="3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100" b="1" dirty="0" smtClean="0">
                <a:solidFill>
                  <a:schemeClr val="tx2"/>
                </a:solidFill>
              </a:rPr>
              <a:t>H O J A   D I A R I A   D E   C O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N S U L T A S   Y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   A T E N C I O N E S   D E   P L A N I F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I C A C I Ó N   F A M I L I A R</a:t>
            </a:r>
            <a:endParaRPr lang="en-US" altLang="es-MX" sz="1100" b="1" dirty="0" smtClean="0">
              <a:solidFill>
                <a:schemeClr val="tx2"/>
              </a:solidFill>
            </a:endParaRP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762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ángulo 260"/>
          <p:cNvSpPr/>
          <p:nvPr/>
        </p:nvSpPr>
        <p:spPr bwMode="auto">
          <a:xfrm>
            <a:off x="4877455" y="3113724"/>
            <a:ext cx="162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766411" y="-205151"/>
            <a:ext cx="1842819" cy="494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00"/>
              </a:lnSpc>
              <a:spcBef>
                <a:spcPts val="300"/>
              </a:spcBef>
              <a:spcAft>
                <a:spcPts val="7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AÑO</a:t>
            </a:r>
          </a:p>
          <a:p>
            <a:pPr>
              <a:lnSpc>
                <a:spcPts val="500"/>
              </a:lnSpc>
              <a:spcBef>
                <a:spcPts val="400"/>
              </a:spcBef>
              <a:spcAft>
                <a:spcPts val="600"/>
              </a:spcAft>
            </a:pPr>
            <a:r>
              <a:rPr lang="es-MX" altLang="es-MX" sz="700" b="1" dirty="0" smtClean="0"/>
              <a:t>ORIENTACIÓN – CONSEJERÍA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ORAL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INYECTABLE MENSUAL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INYECTABLE BIMESTRAL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IMPLANTE SUBDÉRMICO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PARCHE DÉRMICO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DIU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DIU MEDICADO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QUIRÚRGICO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PRESERVATIVO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PRESERVATIVO FEMENINO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OTRO MÉTODO</a:t>
            </a:r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ANTICONCEPCIÓN DE      EMERGENCIA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VASECTOMÍA SIN BISTURÍ</a:t>
            </a:r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ALTA CON AZOOSPERMIA POR VASECTOMÍA SIN BISTURÍ</a:t>
            </a:r>
            <a:endParaRPr lang="es-MX" altLang="es-MX" sz="700" b="1" dirty="0" smtClean="0"/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CONSULTA INTEGRADA </a:t>
            </a:r>
            <a:r>
              <a:rPr lang="es-MX" altLang="es-MX" sz="700" b="1" dirty="0" smtClean="0"/>
              <a:t>DE                LÍNEA DE VIDA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PRESENTA </a:t>
            </a:r>
            <a:r>
              <a:rPr lang="es-MX" altLang="es-MX" sz="700" b="1" dirty="0" smtClean="0"/>
              <a:t>CARTILLA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REFERIDO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CONTRAREFERIDO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UNIDAD CONSULTANTE TM</a:t>
            </a: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648768" y="1093975"/>
            <a:ext cx="1861816" cy="231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INDÍGENA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700" b="1" dirty="0" smtClean="0"/>
              <a:t>MEDICIONES </a:t>
            </a:r>
            <a:r>
              <a:rPr lang="es-ES_tradnl" altLang="es-MX" sz="700" b="1" dirty="0"/>
              <a:t>PESO/TALLA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DIFICULTAD PARA (DISCAPACIDAD)</a:t>
            </a:r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MIGRANTE</a:t>
            </a:r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RELACIÓN TEMPORAL POR </a:t>
            </a:r>
            <a:r>
              <a:rPr lang="es-ES_tradnl" altLang="es-MX" sz="700" b="1" dirty="0" smtClean="0"/>
              <a:t>MOTIVO</a:t>
            </a:r>
            <a:endParaRPr lang="es-ES_tradnl" altLang="es-MX" sz="700" b="1" dirty="0"/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727815" y="3049086"/>
            <a:ext cx="2071335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1     2                          3                  4           </a:t>
            </a: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263" name="Rectángulo 262"/>
          <p:cNvSpPr/>
          <p:nvPr/>
        </p:nvSpPr>
        <p:spPr bwMode="auto">
          <a:xfrm>
            <a:off x="4668885" y="3112657"/>
            <a:ext cx="7488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7" name="Rectángulo 306"/>
          <p:cNvSpPr/>
          <p:nvPr/>
        </p:nvSpPr>
        <p:spPr bwMode="auto">
          <a:xfrm>
            <a:off x="4375805" y="3113724"/>
            <a:ext cx="324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3" name="Text Box 351"/>
          <p:cNvSpPr txBox="1">
            <a:spLocks noChangeArrowheads="1"/>
          </p:cNvSpPr>
          <p:nvPr/>
        </p:nvSpPr>
        <p:spPr bwMode="auto">
          <a:xfrm>
            <a:off x="7573728" y="1594716"/>
            <a:ext cx="2439593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 smtClean="0"/>
              <a:t>MÉTODOS ENTREGADOS</a:t>
            </a:r>
            <a:endParaRPr lang="es-ES_tradnl" altLang="es-MX" sz="1050" dirty="0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7566670" y="1774006"/>
            <a:ext cx="253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93421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4148911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4495590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5712" y="800776"/>
            <a:ext cx="4560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/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pPr marL="447675" indent="-447675"/>
            <a:endParaRPr lang="es-MX" sz="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447675"/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GENERAL,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.HOMEOPATÍA,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.SERVICIO AMIGABLE,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TRADICIONAL,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.CIRUGÍA,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INTERNA,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.PEDIATRÍA,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.GINECOOBSTETRICIA,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.OFTALMOLOGÍA,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.OTORRINOLARINGOLOGÍA,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.TRAUMATOLOGÍA Y ORTOPEDIA,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.PLANIFICACIÓN FAMILIAR,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PREVENTIVA,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MX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740916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85474"/>
            <a:ext cx="1206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2" name="Rectángulo 261"/>
          <p:cNvSpPr/>
          <p:nvPr/>
        </p:nvSpPr>
        <p:spPr bwMode="auto">
          <a:xfrm>
            <a:off x="3111921" y="3117417"/>
            <a:ext cx="5148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10710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0" name="Rectángulo 259"/>
          <p:cNvSpPr/>
          <p:nvPr/>
        </p:nvSpPr>
        <p:spPr bwMode="auto">
          <a:xfrm>
            <a:off x="107672" y="3115309"/>
            <a:ext cx="26352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719521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7377136" y="1460788"/>
            <a:ext cx="2812419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 smtClean="0"/>
              <a:t>P L A N I F I C A C I </a:t>
            </a:r>
            <a:r>
              <a:rPr lang="es-ES_tradnl" altLang="es-MX" sz="800" b="1" dirty="0" err="1" smtClean="0"/>
              <a:t>Ó</a:t>
            </a:r>
            <a:r>
              <a:rPr lang="es-ES_tradnl" altLang="es-MX" sz="800" b="1" dirty="0" smtClean="0"/>
              <a:t> N   F A M I L I A R</a:t>
            </a:r>
            <a:endParaRPr lang="es-ES_tradnl" altLang="es-MX" sz="1050" dirty="0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861119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426997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278972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7795063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96096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464312" y="2203976"/>
            <a:ext cx="1798338" cy="3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889467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817060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3278774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801620" y="2203976"/>
            <a:ext cx="2384053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565017" y="1638634"/>
            <a:ext cx="0" cy="56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634471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7361778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514710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0946111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1255598" y="1756815"/>
            <a:ext cx="0" cy="5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10392988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733634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0908986" y="1482747"/>
            <a:ext cx="653767" cy="28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PROMOCIÓN DE LA SALUD</a:t>
            </a:r>
            <a:endParaRPr lang="es-ES_tradnl" altLang="es-MX" sz="800" dirty="0"/>
          </a:p>
        </p:txBody>
      </p: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750068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803736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3" name="Line 58"/>
          <p:cNvSpPr>
            <a:spLocks noChangeShapeType="1"/>
          </p:cNvSpPr>
          <p:nvPr/>
        </p:nvSpPr>
        <p:spPr bwMode="auto">
          <a:xfrm>
            <a:off x="4317942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3" name="CuadroTexto 2"/>
          <p:cNvSpPr txBox="1"/>
          <p:nvPr/>
        </p:nvSpPr>
        <p:spPr>
          <a:xfrm>
            <a:off x="4588408" y="800776"/>
            <a:ext cx="3045876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 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CLAVE DE LA EDAD: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</a:t>
            </a:r>
            <a:endParaRPr lang="es-MX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1" name="Line 61"/>
          <p:cNvSpPr>
            <a:spLocks noChangeShapeType="1"/>
          </p:cNvSpPr>
          <p:nvPr/>
        </p:nvSpPr>
        <p:spPr bwMode="auto">
          <a:xfrm>
            <a:off x="2569962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4" name="Line 345"/>
          <p:cNvSpPr>
            <a:spLocks noChangeShapeType="1"/>
          </p:cNvSpPr>
          <p:nvPr/>
        </p:nvSpPr>
        <p:spPr bwMode="auto">
          <a:xfrm>
            <a:off x="7368095" y="1621614"/>
            <a:ext cx="273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6" name="Line 32"/>
          <p:cNvSpPr>
            <a:spLocks noChangeShapeType="1"/>
          </p:cNvSpPr>
          <p:nvPr/>
        </p:nvSpPr>
        <p:spPr bwMode="auto">
          <a:xfrm>
            <a:off x="10109772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0" name="Line 36"/>
          <p:cNvSpPr>
            <a:spLocks noChangeShapeType="1"/>
          </p:cNvSpPr>
          <p:nvPr/>
        </p:nvSpPr>
        <p:spPr bwMode="auto">
          <a:xfrm>
            <a:off x="9662231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1" name="Line 38"/>
          <p:cNvSpPr>
            <a:spLocks noChangeShapeType="1"/>
          </p:cNvSpPr>
          <p:nvPr/>
        </p:nvSpPr>
        <p:spPr bwMode="auto">
          <a:xfrm>
            <a:off x="8514496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3" name="Line 43"/>
          <p:cNvSpPr>
            <a:spLocks noChangeShapeType="1"/>
          </p:cNvSpPr>
          <p:nvPr/>
        </p:nvSpPr>
        <p:spPr bwMode="auto">
          <a:xfrm>
            <a:off x="8049059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7" name="Line 20"/>
          <p:cNvSpPr>
            <a:spLocks noChangeShapeType="1"/>
          </p:cNvSpPr>
          <p:nvPr/>
        </p:nvSpPr>
        <p:spPr bwMode="auto">
          <a:xfrm>
            <a:off x="8968868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8" name="Line 20"/>
          <p:cNvSpPr>
            <a:spLocks noChangeShapeType="1"/>
          </p:cNvSpPr>
          <p:nvPr/>
        </p:nvSpPr>
        <p:spPr bwMode="auto">
          <a:xfrm>
            <a:off x="10646984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0" name="Line 20"/>
          <p:cNvSpPr>
            <a:spLocks noChangeShapeType="1"/>
          </p:cNvSpPr>
          <p:nvPr/>
        </p:nvSpPr>
        <p:spPr bwMode="auto">
          <a:xfrm>
            <a:off x="11953923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4" name="Line 345"/>
          <p:cNvSpPr>
            <a:spLocks noChangeShapeType="1"/>
          </p:cNvSpPr>
          <p:nvPr/>
        </p:nvSpPr>
        <p:spPr bwMode="auto">
          <a:xfrm>
            <a:off x="10947035" y="1741686"/>
            <a:ext cx="56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45839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10385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5" name="CuadroTexto 2"/>
          <p:cNvSpPr txBox="1"/>
          <p:nvPr/>
        </p:nvSpPr>
        <p:spPr>
          <a:xfrm>
            <a:off x="7676793" y="800776"/>
            <a:ext cx="4202403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DIFICULTAD PARA: (DISCAPACIDAD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292" name="Line 20"/>
          <p:cNvSpPr>
            <a:spLocks noChangeShapeType="1"/>
          </p:cNvSpPr>
          <p:nvPr/>
        </p:nvSpPr>
        <p:spPr bwMode="auto">
          <a:xfrm>
            <a:off x="9185920" y="1784944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95" name="Text Box 95"/>
          <p:cNvSpPr txBox="1">
            <a:spLocks noChangeArrowheads="1"/>
          </p:cNvSpPr>
          <p:nvPr/>
        </p:nvSpPr>
        <p:spPr bwMode="auto">
          <a:xfrm>
            <a:off x="1269455" y="448584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297" name="Text Box 374"/>
          <p:cNvSpPr txBox="1">
            <a:spLocks noChangeArrowheads="1"/>
          </p:cNvSpPr>
          <p:nvPr/>
        </p:nvSpPr>
        <p:spPr bwMode="auto">
          <a:xfrm>
            <a:off x="48990" y="466580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298" name="Text Box 375"/>
          <p:cNvSpPr txBox="1">
            <a:spLocks noChangeArrowheads="1"/>
          </p:cNvSpPr>
          <p:nvPr/>
        </p:nvSpPr>
        <p:spPr bwMode="auto">
          <a:xfrm>
            <a:off x="10869674" y="458500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300" name="Line 372"/>
          <p:cNvSpPr>
            <a:spLocks noChangeShapeType="1"/>
          </p:cNvSpPr>
          <p:nvPr/>
        </p:nvSpPr>
        <p:spPr bwMode="auto">
          <a:xfrm>
            <a:off x="1340360" y="479738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1" name="Line 373"/>
          <p:cNvSpPr>
            <a:spLocks noChangeShapeType="1"/>
          </p:cNvSpPr>
          <p:nvPr/>
        </p:nvSpPr>
        <p:spPr bwMode="auto">
          <a:xfrm>
            <a:off x="10927540" y="479738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3558" y="3207670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235186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4672707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5" name="Text Box 376"/>
          <p:cNvSpPr txBox="1">
            <a:spLocks noChangeArrowheads="1"/>
          </p:cNvSpPr>
          <p:nvPr/>
        </p:nvSpPr>
        <p:spPr bwMode="auto">
          <a:xfrm>
            <a:off x="7788471" y="45351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06" name="Text Box 376"/>
          <p:cNvSpPr txBox="1">
            <a:spLocks noChangeArrowheads="1"/>
          </p:cNvSpPr>
          <p:nvPr/>
        </p:nvSpPr>
        <p:spPr bwMode="auto">
          <a:xfrm>
            <a:off x="3339088" y="571180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08" name="Text Box 376"/>
          <p:cNvSpPr txBox="1">
            <a:spLocks noChangeArrowheads="1"/>
          </p:cNvSpPr>
          <p:nvPr/>
        </p:nvSpPr>
        <p:spPr bwMode="auto">
          <a:xfrm>
            <a:off x="3339088" y="459898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09" name="Line 371"/>
          <p:cNvSpPr>
            <a:spLocks noChangeShapeType="1"/>
          </p:cNvSpPr>
          <p:nvPr/>
        </p:nvSpPr>
        <p:spPr bwMode="auto">
          <a:xfrm>
            <a:off x="7852642" y="488974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" name="Text Box 376"/>
          <p:cNvSpPr txBox="1">
            <a:spLocks noChangeArrowheads="1"/>
          </p:cNvSpPr>
          <p:nvPr/>
        </p:nvSpPr>
        <p:spPr bwMode="auto">
          <a:xfrm>
            <a:off x="9497212" y="46773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11" name="Line 373"/>
          <p:cNvSpPr>
            <a:spLocks noChangeShapeType="1"/>
          </p:cNvSpPr>
          <p:nvPr/>
        </p:nvSpPr>
        <p:spPr bwMode="auto">
          <a:xfrm>
            <a:off x="3382176" y="488974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" name="Line 371"/>
          <p:cNvSpPr>
            <a:spLocks noChangeShapeType="1"/>
          </p:cNvSpPr>
          <p:nvPr/>
        </p:nvSpPr>
        <p:spPr bwMode="auto">
          <a:xfrm>
            <a:off x="9556755" y="484362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74" name="Rectángulo 373"/>
          <p:cNvSpPr/>
          <p:nvPr/>
        </p:nvSpPr>
        <p:spPr bwMode="auto">
          <a:xfrm>
            <a:off x="4322157" y="6731001"/>
            <a:ext cx="180000" cy="52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375" name="Conector recto 374"/>
          <p:cNvCxnSpPr/>
          <p:nvPr/>
        </p:nvCxnSpPr>
        <p:spPr bwMode="auto">
          <a:xfrm>
            <a:off x="4146827" y="6729577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Conector recto 375"/>
          <p:cNvCxnSpPr/>
          <p:nvPr/>
        </p:nvCxnSpPr>
        <p:spPr bwMode="auto">
          <a:xfrm>
            <a:off x="4146827" y="3756018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7" name="Conector recto 376"/>
          <p:cNvCxnSpPr/>
          <p:nvPr/>
        </p:nvCxnSpPr>
        <p:spPr bwMode="auto">
          <a:xfrm>
            <a:off x="4146827" y="4313921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8" name="Conector recto 377"/>
          <p:cNvCxnSpPr/>
          <p:nvPr/>
        </p:nvCxnSpPr>
        <p:spPr bwMode="auto">
          <a:xfrm>
            <a:off x="4146827" y="5928623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9" name="Rectángulo 378"/>
          <p:cNvSpPr/>
          <p:nvPr/>
        </p:nvSpPr>
        <p:spPr bwMode="auto">
          <a:xfrm>
            <a:off x="4322157" y="5929315"/>
            <a:ext cx="18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0" name="Rectángulo 379"/>
          <p:cNvSpPr/>
          <p:nvPr/>
        </p:nvSpPr>
        <p:spPr bwMode="auto">
          <a:xfrm>
            <a:off x="4317395" y="5122863"/>
            <a:ext cx="18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1" name="Rectángulo 380"/>
          <p:cNvSpPr/>
          <p:nvPr/>
        </p:nvSpPr>
        <p:spPr bwMode="auto">
          <a:xfrm>
            <a:off x="4322157" y="4316418"/>
            <a:ext cx="18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2" name="Rectángulo 381"/>
          <p:cNvSpPr/>
          <p:nvPr/>
        </p:nvSpPr>
        <p:spPr bwMode="auto">
          <a:xfrm>
            <a:off x="4322157" y="3490894"/>
            <a:ext cx="18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4" name="Text Box 368"/>
          <p:cNvSpPr txBox="1">
            <a:spLocks noChangeArrowheads="1"/>
          </p:cNvSpPr>
          <p:nvPr/>
        </p:nvSpPr>
        <p:spPr bwMode="auto">
          <a:xfrm>
            <a:off x="3844539" y="316967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5" name="Line 377"/>
          <p:cNvSpPr>
            <a:spLocks noChangeShapeType="1"/>
          </p:cNvSpPr>
          <p:nvPr/>
        </p:nvSpPr>
        <p:spPr bwMode="auto">
          <a:xfrm>
            <a:off x="6988255" y="3210284"/>
            <a:ext cx="0" cy="40392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6" name="Text Box 368"/>
          <p:cNvSpPr txBox="1">
            <a:spLocks noChangeArrowheads="1"/>
          </p:cNvSpPr>
          <p:nvPr/>
        </p:nvSpPr>
        <p:spPr bwMode="auto">
          <a:xfrm>
            <a:off x="4072798" y="315629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87" name="Conector recto 386"/>
          <p:cNvCxnSpPr/>
          <p:nvPr/>
        </p:nvCxnSpPr>
        <p:spPr bwMode="auto">
          <a:xfrm>
            <a:off x="4146827" y="3482968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8" name="Line 103"/>
          <p:cNvSpPr>
            <a:spLocks noChangeShapeType="1"/>
          </p:cNvSpPr>
          <p:nvPr/>
        </p:nvSpPr>
        <p:spPr bwMode="auto">
          <a:xfrm>
            <a:off x="102288" y="403675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9" name="Line 104"/>
          <p:cNvSpPr>
            <a:spLocks noChangeShapeType="1"/>
          </p:cNvSpPr>
          <p:nvPr/>
        </p:nvSpPr>
        <p:spPr bwMode="auto">
          <a:xfrm>
            <a:off x="102288" y="4848350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90" name="Line 107"/>
          <p:cNvSpPr>
            <a:spLocks noChangeShapeType="1"/>
          </p:cNvSpPr>
          <p:nvPr/>
        </p:nvSpPr>
        <p:spPr bwMode="auto">
          <a:xfrm>
            <a:off x="102289" y="646888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91" name="Line 363"/>
          <p:cNvSpPr>
            <a:spLocks noChangeShapeType="1"/>
          </p:cNvSpPr>
          <p:nvPr/>
        </p:nvSpPr>
        <p:spPr bwMode="auto">
          <a:xfrm>
            <a:off x="102288" y="566237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92" name="Conector recto 391"/>
          <p:cNvCxnSpPr/>
          <p:nvPr/>
        </p:nvCxnSpPr>
        <p:spPr bwMode="auto">
          <a:xfrm>
            <a:off x="3814323" y="3584574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3" name="Text Box 368"/>
          <p:cNvSpPr txBox="1">
            <a:spLocks noChangeArrowheads="1"/>
          </p:cNvSpPr>
          <p:nvPr/>
        </p:nvSpPr>
        <p:spPr bwMode="auto">
          <a:xfrm>
            <a:off x="3844539" y="399517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4" name="Conector recto 393"/>
          <p:cNvCxnSpPr/>
          <p:nvPr/>
        </p:nvCxnSpPr>
        <p:spPr bwMode="auto">
          <a:xfrm>
            <a:off x="3814323" y="4416414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5" name="Text Box 368"/>
          <p:cNvSpPr txBox="1">
            <a:spLocks noChangeArrowheads="1"/>
          </p:cNvSpPr>
          <p:nvPr/>
        </p:nvSpPr>
        <p:spPr bwMode="auto">
          <a:xfrm>
            <a:off x="3844539" y="480797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6" name="Conector recto 395"/>
          <p:cNvCxnSpPr/>
          <p:nvPr/>
        </p:nvCxnSpPr>
        <p:spPr bwMode="auto">
          <a:xfrm>
            <a:off x="3814323" y="5235585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7" name="Text Box 368"/>
          <p:cNvSpPr txBox="1">
            <a:spLocks noChangeArrowheads="1"/>
          </p:cNvSpPr>
          <p:nvPr/>
        </p:nvSpPr>
        <p:spPr bwMode="auto">
          <a:xfrm>
            <a:off x="3844539" y="562712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8" name="Conector recto 397"/>
          <p:cNvCxnSpPr/>
          <p:nvPr/>
        </p:nvCxnSpPr>
        <p:spPr bwMode="auto">
          <a:xfrm>
            <a:off x="3814323" y="6054727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9" name="Text Box 368"/>
          <p:cNvSpPr txBox="1">
            <a:spLocks noChangeArrowheads="1"/>
          </p:cNvSpPr>
          <p:nvPr/>
        </p:nvSpPr>
        <p:spPr bwMode="auto">
          <a:xfrm>
            <a:off x="3844539" y="642722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00" name="Conector recto 399"/>
          <p:cNvCxnSpPr/>
          <p:nvPr/>
        </p:nvCxnSpPr>
        <p:spPr bwMode="auto">
          <a:xfrm>
            <a:off x="3814323" y="6854821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1" name="Text Box 368"/>
          <p:cNvSpPr txBox="1">
            <a:spLocks noChangeArrowheads="1"/>
          </p:cNvSpPr>
          <p:nvPr/>
        </p:nvSpPr>
        <p:spPr bwMode="auto">
          <a:xfrm>
            <a:off x="6911781" y="3187155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402" name="Conector recto 401"/>
          <p:cNvCxnSpPr/>
          <p:nvPr/>
        </p:nvCxnSpPr>
        <p:spPr bwMode="auto">
          <a:xfrm>
            <a:off x="233683" y="3467092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3" name="Text Box 368"/>
          <p:cNvSpPr txBox="1">
            <a:spLocks noChangeArrowheads="1"/>
          </p:cNvSpPr>
          <p:nvPr/>
        </p:nvSpPr>
        <p:spPr bwMode="auto">
          <a:xfrm>
            <a:off x="171535" y="3185549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04" name="Conector recto 403"/>
          <p:cNvCxnSpPr/>
          <p:nvPr/>
        </p:nvCxnSpPr>
        <p:spPr bwMode="auto">
          <a:xfrm>
            <a:off x="233683" y="3732203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Conector recto 404"/>
          <p:cNvCxnSpPr/>
          <p:nvPr/>
        </p:nvCxnSpPr>
        <p:spPr bwMode="auto">
          <a:xfrm>
            <a:off x="233683" y="4292592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6" name="Text Box 368"/>
          <p:cNvSpPr txBox="1">
            <a:spLocks noChangeArrowheads="1"/>
          </p:cNvSpPr>
          <p:nvPr/>
        </p:nvSpPr>
        <p:spPr bwMode="auto">
          <a:xfrm>
            <a:off x="171535" y="4001524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07" name="Conector recto 406"/>
          <p:cNvCxnSpPr/>
          <p:nvPr/>
        </p:nvCxnSpPr>
        <p:spPr bwMode="auto">
          <a:xfrm>
            <a:off x="227333" y="4554529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8" name="Conector recto 407"/>
          <p:cNvCxnSpPr/>
          <p:nvPr/>
        </p:nvCxnSpPr>
        <p:spPr bwMode="auto">
          <a:xfrm>
            <a:off x="227333" y="5100629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9" name="Text Box 368"/>
          <p:cNvSpPr txBox="1">
            <a:spLocks noChangeArrowheads="1"/>
          </p:cNvSpPr>
          <p:nvPr/>
        </p:nvSpPr>
        <p:spPr bwMode="auto">
          <a:xfrm>
            <a:off x="165185" y="4814324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0" name="Conector recto 409"/>
          <p:cNvCxnSpPr/>
          <p:nvPr/>
        </p:nvCxnSpPr>
        <p:spPr bwMode="auto">
          <a:xfrm>
            <a:off x="227333" y="5356214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Conector recto 410"/>
          <p:cNvCxnSpPr/>
          <p:nvPr/>
        </p:nvCxnSpPr>
        <p:spPr bwMode="auto">
          <a:xfrm>
            <a:off x="233683" y="5908668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2" name="Text Box 368"/>
          <p:cNvSpPr txBox="1">
            <a:spLocks noChangeArrowheads="1"/>
          </p:cNvSpPr>
          <p:nvPr/>
        </p:nvSpPr>
        <p:spPr bwMode="auto">
          <a:xfrm>
            <a:off x="171535" y="5627126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3" name="Conector recto 412"/>
          <p:cNvCxnSpPr/>
          <p:nvPr/>
        </p:nvCxnSpPr>
        <p:spPr bwMode="auto">
          <a:xfrm>
            <a:off x="227333" y="6175368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4" name="Conector recto 413"/>
          <p:cNvCxnSpPr/>
          <p:nvPr/>
        </p:nvCxnSpPr>
        <p:spPr bwMode="auto">
          <a:xfrm>
            <a:off x="227333" y="6721468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5" name="Text Box 368"/>
          <p:cNvSpPr txBox="1">
            <a:spLocks noChangeArrowheads="1"/>
          </p:cNvSpPr>
          <p:nvPr/>
        </p:nvSpPr>
        <p:spPr bwMode="auto">
          <a:xfrm>
            <a:off x="169948" y="6430400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6" name="Conector recto 415"/>
          <p:cNvCxnSpPr/>
          <p:nvPr/>
        </p:nvCxnSpPr>
        <p:spPr bwMode="auto">
          <a:xfrm>
            <a:off x="227333" y="6977053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7" name="Text Box 368"/>
          <p:cNvSpPr txBox="1">
            <a:spLocks noChangeArrowheads="1"/>
          </p:cNvSpPr>
          <p:nvPr/>
        </p:nvSpPr>
        <p:spPr bwMode="auto">
          <a:xfrm>
            <a:off x="4072798" y="398724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8" name="Conector recto 417"/>
          <p:cNvCxnSpPr/>
          <p:nvPr/>
        </p:nvCxnSpPr>
        <p:spPr bwMode="auto">
          <a:xfrm>
            <a:off x="4146827" y="4586971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9" name="Text Box 368"/>
          <p:cNvSpPr txBox="1">
            <a:spLocks noChangeArrowheads="1"/>
          </p:cNvSpPr>
          <p:nvPr/>
        </p:nvSpPr>
        <p:spPr bwMode="auto">
          <a:xfrm>
            <a:off x="4072012" y="480890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20" name="Conector recto 419"/>
          <p:cNvCxnSpPr/>
          <p:nvPr/>
        </p:nvCxnSpPr>
        <p:spPr bwMode="auto">
          <a:xfrm>
            <a:off x="4146827" y="5118916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1" name="Conector recto 420"/>
          <p:cNvCxnSpPr/>
          <p:nvPr/>
        </p:nvCxnSpPr>
        <p:spPr bwMode="auto">
          <a:xfrm>
            <a:off x="4146827" y="5401490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2" name="Text Box 368"/>
          <p:cNvSpPr txBox="1">
            <a:spLocks noChangeArrowheads="1"/>
          </p:cNvSpPr>
          <p:nvPr/>
        </p:nvSpPr>
        <p:spPr bwMode="auto">
          <a:xfrm>
            <a:off x="4075962" y="560908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23" name="Conector recto 422"/>
          <p:cNvCxnSpPr/>
          <p:nvPr/>
        </p:nvCxnSpPr>
        <p:spPr bwMode="auto">
          <a:xfrm>
            <a:off x="4146827" y="6208816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4" name="Text Box 368"/>
          <p:cNvSpPr txBox="1">
            <a:spLocks noChangeArrowheads="1"/>
          </p:cNvSpPr>
          <p:nvPr/>
        </p:nvSpPr>
        <p:spPr bwMode="auto">
          <a:xfrm>
            <a:off x="4075962" y="6407661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25" name="Conector recto 424"/>
          <p:cNvCxnSpPr/>
          <p:nvPr/>
        </p:nvCxnSpPr>
        <p:spPr bwMode="auto">
          <a:xfrm>
            <a:off x="4146827" y="7005008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2300</TotalTime>
  <Words>401</Words>
  <Application>Microsoft Office PowerPoint</Application>
  <PresentationFormat>Personalizado</PresentationFormat>
  <Paragraphs>168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161</cp:revision>
  <cp:lastPrinted>2016-09-21T17:14:24Z</cp:lastPrinted>
  <dcterms:created xsi:type="dcterms:W3CDTF">1999-08-26T18:48:18Z</dcterms:created>
  <dcterms:modified xsi:type="dcterms:W3CDTF">2016-10-06T19:37:49Z</dcterms:modified>
</cp:coreProperties>
</file>